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2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0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2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5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7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8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52F0E-14F8-44DC-ACBA-8A58BDF18313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5EB1-5CA7-4001-85BA-513C7D9A2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Irrational Roots</a:t>
            </a:r>
          </a:p>
          <a:p>
            <a:r>
              <a:rPr lang="en-US" dirty="0" smtClean="0"/>
              <a:t>Clark/</a:t>
            </a:r>
            <a:r>
              <a:rPr lang="en-US" dirty="0" err="1" smtClean="0"/>
              <a:t>Anfinson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Operating with a root on a number that is not of that power produces an irrational number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=4   </m:t>
                    </m:r>
                  </m:oMath>
                </a14:m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/>
                  <a:t>   or 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 </m:t>
                    </m:r>
                    <m:rad>
                      <m:radPr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e>
                    </m:rad>
                  </m:oMath>
                </a14:m>
                <a:r>
                  <a:rPr lang="en-US" dirty="0" smtClean="0"/>
                  <a:t>   are irrational</a:t>
                </a:r>
              </a:p>
              <a:p>
                <a:r>
                  <a:rPr lang="en-US" dirty="0" smtClean="0"/>
                  <a:t>While estimating them is good enough for graphing analysis and for many practical applications there are times when an exact answer is necessary -  like fractions we must learn to operate with the radical sign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lang="en-US" dirty="0" smtClean="0"/>
                  <a:t>    present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775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radical is considered simplified when there are no factors within the radical that are higher powers than the root.</a:t>
            </a:r>
          </a:p>
          <a:p>
            <a:r>
              <a:rPr lang="en-US" dirty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.  If the root is 2 there are NO powers inside the radical</a:t>
            </a:r>
          </a:p>
          <a:p>
            <a:r>
              <a:rPr lang="en-US" dirty="0"/>
              <a:t> </a:t>
            </a:r>
            <a:r>
              <a:rPr lang="en-US" dirty="0" smtClean="0"/>
              <a:t>       if the root is 3 there are no square powers inside the radical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4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r>
                  <a:rPr lang="en-US" dirty="0" smtClean="0"/>
                  <a:t>To simplify a root: separate it into factors looking for  powers – </a:t>
                </a:r>
              </a:p>
              <a:p>
                <a:r>
                  <a:rPr lang="en-US" dirty="0" smtClean="0"/>
                  <a:t>Ex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12</m:t>
                        </m:r>
                      </m:e>
                    </m:rad>
                    <m:r>
                      <a:rPr lang="en-US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dirty="0" smtClean="0">
                            <a:latin typeface="Cambria Math"/>
                          </a:rPr>
                          <m:t>16</m:t>
                        </m:r>
                      </m:e>
                    </m:rad>
                    <m:r>
                      <a:rPr lang="en-US" b="0" i="1" dirty="0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54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9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=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 l="-1630" t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78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radicals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rad>
                  </m:oMath>
                </a14:m>
                <a:r>
                  <a:rPr lang="en-US" dirty="0" smtClean="0"/>
                  <a:t>    cannot be simplified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    can be simplified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/>
                  <a:t>     cannot be simplified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          can be simplified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addition of radicals is like addition with variables -   Using distribution(factoring) you separate the radical from the coefficient and add the coefficients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482" r="-1111" b="-3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34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  =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−8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 =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+7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+9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2 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−7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+4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=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24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radicals BEFORE you add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r>
                  <a:rPr lang="en-US" dirty="0" smtClean="0"/>
                  <a:t> =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54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27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–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Multiplying/dividing radicals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44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variations on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𝑏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𝑥𝑦</m:t>
                        </m:r>
                      </m:e>
                    </m:rad>
                  </m:oMath>
                </a14:m>
                <a:r>
                  <a:rPr lang="en-US" dirty="0" smtClean="0"/>
                  <a:t>  -  if the exponents match you can regroup under one radical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𝑏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    if the exponents don’t match but the bases do switch to exponent notation and add the exponents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r="-2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91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=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∙3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=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=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dirty="0" smtClean="0"/>
                  <a:t>   =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185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with addition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5+2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4+2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3+7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33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– section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Root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98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with radicals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Do NOT leave any radicals in denominator –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28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 =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 =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 =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 =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25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813" t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207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– section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radical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2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– isolate the variable by inversing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ANYTHING to an equation as long as you change both SIDES the same way.</a:t>
            </a:r>
          </a:p>
          <a:p>
            <a:r>
              <a:rPr lang="en-US" dirty="0" smtClean="0"/>
              <a:t>Anything includes inserting and exponent on the WHOLE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45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−2=7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+8= </m:t>
                    </m:r>
                  </m:oMath>
                </a14:m>
                <a:r>
                  <a:rPr lang="en-US" dirty="0" smtClean="0"/>
                  <a:t>- 1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= 5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e>
                    </m:rad>
                  </m:oMath>
                </a14:m>
                <a:r>
                  <a:rPr lang="en-US" dirty="0" smtClean="0"/>
                  <a:t> = 3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=3 −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306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restrictions affect solving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+9=2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−3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644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– Section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Imaginary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72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is undefined in the domain of real numbers -   This leads to the question – What if there was a number  (let’s call it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 ) such that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r>
                  <a:rPr lang="en-US" dirty="0" smtClean="0"/>
                  <a:t>     This is not a real number so we have “invented” a whole set of numbers – we call them </a:t>
                </a:r>
                <a:r>
                  <a:rPr lang="en-US" b="1" u="sng" dirty="0" smtClean="0">
                    <a:solidFill>
                      <a:srgbClr val="FF0000"/>
                    </a:solidFill>
                  </a:rPr>
                  <a:t>imaginary numbers </a:t>
                </a:r>
                <a:r>
                  <a:rPr lang="en-US" dirty="0" smtClean="0"/>
                  <a:t>and since they are useful we continue to study them</a:t>
                </a:r>
              </a:p>
              <a:p>
                <a:r>
                  <a:rPr lang="en-US" dirty="0" smtClean="0"/>
                  <a:t>When you add a real number to an imaginary number you have a </a:t>
                </a:r>
                <a:r>
                  <a:rPr lang="en-US" b="1" u="sng" dirty="0" smtClean="0">
                    <a:solidFill>
                      <a:srgbClr val="FF0000"/>
                    </a:solidFill>
                  </a:rPr>
                  <a:t>complex number</a:t>
                </a:r>
                <a:endParaRPr lang="en-US" b="1" u="sng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147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−9</m:t>
                        </m:r>
                      </m:e>
                    </m:rad>
                    <m:r>
                      <a:rPr lang="en-US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−12</m:t>
                        </m:r>
                      </m:e>
                    </m:rad>
                    <m:r>
                      <a:rPr lang="en-US" b="0" i="1" dirty="0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NOTE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e>
                    </m:rad>
                  </m:oMath>
                </a14:m>
                <a:r>
                  <a:rPr lang="en-US" dirty="0" smtClean="0"/>
                  <a:t>    is NOT imaginary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−16</m:t>
                        </m:r>
                      </m:e>
                    </m:rad>
                  </m:oMath>
                </a14:m>
                <a:r>
                  <a:rPr lang="en-US" dirty="0" smtClean="0"/>
                  <a:t>  =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925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Complex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    works like a variable EXCEPT that when you square,  it becomes a -1</a:t>
                </a:r>
              </a:p>
              <a:p>
                <a:r>
                  <a:rPr lang="en-US" dirty="0" smtClean="0"/>
                  <a:t>Examples: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(3 + 2i)  + (5 – 6i)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(4 + 2i) – (9 + 5i)</a:t>
                </a:r>
              </a:p>
              <a:p>
                <a:r>
                  <a:rPr lang="en-US" dirty="0" smtClean="0"/>
                  <a:t>                     (3i)(7i)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(4 – 2i)(6 + 5i)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3−2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7 −6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dirty="0" smtClean="0"/>
                  <a:t>=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60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a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rad>
                  </m:oMath>
                </a14:m>
                <a:r>
                  <a:rPr lang="en-US" dirty="0" smtClean="0"/>
                  <a:t>   is a function   g(x)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rad>
                  </m:oMath>
                </a14:m>
                <a:r>
                  <a:rPr lang="en-US" dirty="0" smtClean="0"/>
                  <a:t>  is also a function</a:t>
                </a:r>
              </a:p>
              <a:p>
                <a:r>
                  <a:rPr lang="en-US" dirty="0" smtClean="0"/>
                  <a:t>Standard questions -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domain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range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increasing/ decreasing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solution points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y – intercept, x – intercept</a:t>
                </a:r>
              </a:p>
              <a:p>
                <a:pPr marL="0" indent="0">
                  <a:buNone/>
                </a:pPr>
                <a:r>
                  <a:rPr lang="en-US" dirty="0" smtClean="0"/>
                  <a:t>BY HAND  you make a table and look for patterns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   f(-5) f(-1) f(1)  f(2)  f(3)   f(6) ….            g(-3)  g(0)  g(2)  g(46) g(52)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Calculator makes table and we look for patterns.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75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graphs tell us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roots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domain is restricted</a:t>
            </a:r>
          </a:p>
          <a:p>
            <a:r>
              <a:rPr lang="en-US" dirty="0" smtClean="0"/>
              <a:t>Range is restricted</a:t>
            </a:r>
          </a:p>
          <a:p>
            <a:r>
              <a:rPr lang="en-US" dirty="0"/>
              <a:t> </a:t>
            </a:r>
            <a:r>
              <a:rPr lang="en-US" dirty="0" smtClean="0"/>
              <a:t>generally increasing</a:t>
            </a:r>
          </a:p>
          <a:p>
            <a:r>
              <a:rPr lang="en-US" dirty="0" smtClean="0"/>
              <a:t>Negatives cause decreasing behavior</a:t>
            </a:r>
          </a:p>
          <a:p>
            <a:r>
              <a:rPr lang="en-US" dirty="0" smtClean="0"/>
              <a:t>Not a constant rate of increase or decrease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Odd root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Domain is not restricted </a:t>
            </a:r>
          </a:p>
          <a:p>
            <a:r>
              <a:rPr lang="en-US" dirty="0" smtClean="0"/>
              <a:t>Range is not restricted</a:t>
            </a:r>
          </a:p>
          <a:p>
            <a:r>
              <a:rPr lang="en-US" dirty="0" smtClean="0"/>
              <a:t> generally increasing</a:t>
            </a:r>
          </a:p>
          <a:p>
            <a:r>
              <a:rPr lang="en-US" dirty="0" smtClean="0"/>
              <a:t>Negatives cause decreasing behavior</a:t>
            </a:r>
          </a:p>
          <a:p>
            <a:r>
              <a:rPr lang="en-US" dirty="0" smtClean="0"/>
              <a:t>Not a constant rate of increase or decrease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3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domain and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−9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18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rad>
                  </m:oMath>
                </a14:m>
                <a:r>
                  <a:rPr lang="en-US" dirty="0" smtClean="0"/>
                  <a:t>     If the domain of t(x) is restricted to   [ -2, 32]  what is the range of t(x)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39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89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Answering f(x) questions using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Use the graph to find f(4) , f(6) and f(-3)</a:t>
            </a:r>
          </a:p>
          <a:p>
            <a:r>
              <a:rPr lang="en-US" dirty="0" smtClean="0"/>
              <a:t>Use the graph to find where f(x) = 2,  f(x) =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5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 - section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Simplify/add-subtract irrational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4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1214</Words>
  <Application>Microsoft Office PowerPoint</Application>
  <PresentationFormat>On-screen Show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8</vt:lpstr>
      <vt:lpstr>Chapter 8 – section 1</vt:lpstr>
      <vt:lpstr>Investigating a function</vt:lpstr>
      <vt:lpstr>Graph</vt:lpstr>
      <vt:lpstr>What the graphs tell us</vt:lpstr>
      <vt:lpstr>Finding domain and range</vt:lpstr>
      <vt:lpstr>Domain and range continued</vt:lpstr>
      <vt:lpstr>Answering f(x) questions using graph</vt:lpstr>
      <vt:lpstr>Chapter 8  - section 2</vt:lpstr>
      <vt:lpstr>Irrational numbers</vt:lpstr>
      <vt:lpstr>Simplifying radicals</vt:lpstr>
      <vt:lpstr>PowerPoint Presentation</vt:lpstr>
      <vt:lpstr>Addition and radicals</vt:lpstr>
      <vt:lpstr>Examples</vt:lpstr>
      <vt:lpstr>Simplify radicals BEFORE you add</vt:lpstr>
      <vt:lpstr>Chapter 8 – section 3</vt:lpstr>
      <vt:lpstr>2 variations on rule</vt:lpstr>
      <vt:lpstr>Examples</vt:lpstr>
      <vt:lpstr>Multiplication with addition</vt:lpstr>
      <vt:lpstr>Division with radicals</vt:lpstr>
      <vt:lpstr>Chapter 8 – section 4</vt:lpstr>
      <vt:lpstr>Solving – isolate the variable by inversing</vt:lpstr>
      <vt:lpstr>Example</vt:lpstr>
      <vt:lpstr>How restrictions affect solving</vt:lpstr>
      <vt:lpstr>Chapter 8 – Section 5</vt:lpstr>
      <vt:lpstr>Definition</vt:lpstr>
      <vt:lpstr>Examples</vt:lpstr>
      <vt:lpstr>Simplifying Complex numbers</vt:lpstr>
    </vt:vector>
  </TitlesOfParts>
  <Company>Seminole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Seminole State</dc:creator>
  <cp:lastModifiedBy>Seminole State</cp:lastModifiedBy>
  <cp:revision>18</cp:revision>
  <dcterms:created xsi:type="dcterms:W3CDTF">2012-10-16T15:15:04Z</dcterms:created>
  <dcterms:modified xsi:type="dcterms:W3CDTF">2012-10-25T20:15:58Z</dcterms:modified>
</cp:coreProperties>
</file>